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4"/>
  </p:sldMasterIdLst>
  <p:notesMasterIdLst>
    <p:notesMasterId r:id="rId7"/>
  </p:notesMasterIdLst>
  <p:handoutMasterIdLst>
    <p:handoutMasterId r:id="rId8"/>
  </p:handoutMasterIdLst>
  <p:sldIdLst>
    <p:sldId id="258" r:id="rId5"/>
    <p:sldId id="284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3741"/>
  </p:normalViewPr>
  <p:slideViewPr>
    <p:cSldViewPr snapToGrid="0">
      <p:cViewPr varScale="1">
        <p:scale>
          <a:sx n="124" d="100"/>
          <a:sy n="124" d="100"/>
        </p:scale>
        <p:origin x="576" y="168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Rob NORSKE-PTP/O/OO" userId="1fd2a852-2069-410f-bcb3-a33b4fcd9784" providerId="ADAL" clId="{33B4DA9E-8BE8-4020-8BE1-9BA5E74D7B23}"/>
    <pc:docChg chg="custSel modSld modMainMaster">
      <pc:chgData name="Brown, Rob NORSKE-PTP/O/OO" userId="1fd2a852-2069-410f-bcb3-a33b4fcd9784" providerId="ADAL" clId="{33B4DA9E-8BE8-4020-8BE1-9BA5E74D7B23}" dt="2022-01-18T19:49:06.513" v="2241" actId="20577"/>
      <pc:docMkLst>
        <pc:docMk/>
      </pc:docMkLst>
      <pc:sldChg chg="addSp delSp modSp mod">
        <pc:chgData name="Brown, Rob NORSKE-PTP/O/OO" userId="1fd2a852-2069-410f-bcb3-a33b4fcd9784" providerId="ADAL" clId="{33B4DA9E-8BE8-4020-8BE1-9BA5E74D7B23}" dt="2022-01-10T20:22:03.391" v="51" actId="1076"/>
        <pc:sldMkLst>
          <pc:docMk/>
          <pc:sldMk cId="0" sldId="258"/>
        </pc:sldMkLst>
        <pc:spChg chg="add mod">
          <ac:chgData name="Brown, Rob NORSKE-PTP/O/OO" userId="1fd2a852-2069-410f-bcb3-a33b4fcd9784" providerId="ADAL" clId="{33B4DA9E-8BE8-4020-8BE1-9BA5E74D7B23}" dt="2022-01-10T20:22:03.391" v="51" actId="1076"/>
          <ac:spMkLst>
            <pc:docMk/>
            <pc:sldMk cId="0" sldId="258"/>
            <ac:spMk id="6" creationId="{E140587A-9D8B-412D-8CEC-5F13A49DB448}"/>
          </ac:spMkLst>
        </pc:spChg>
        <pc:picChg chg="del">
          <ac:chgData name="Brown, Rob NORSKE-PTP/O/OO" userId="1fd2a852-2069-410f-bcb3-a33b4fcd9784" providerId="ADAL" clId="{33B4DA9E-8BE8-4020-8BE1-9BA5E74D7B23}" dt="2022-01-10T20:21:09.144" v="0" actId="478"/>
          <ac:picMkLst>
            <pc:docMk/>
            <pc:sldMk cId="0" sldId="258"/>
            <ac:picMk id="3" creationId="{370C187D-AAE3-DF49-8D21-5C2A67A843DE}"/>
          </ac:picMkLst>
        </pc:picChg>
      </pc:sldChg>
      <pc:sldChg chg="addSp delSp modSp mod">
        <pc:chgData name="Brown, Rob NORSKE-PTP/O/OO" userId="1fd2a852-2069-410f-bcb3-a33b4fcd9784" providerId="ADAL" clId="{33B4DA9E-8BE8-4020-8BE1-9BA5E74D7B23}" dt="2022-01-18T19:49:06.513" v="2241" actId="20577"/>
        <pc:sldMkLst>
          <pc:docMk/>
          <pc:sldMk cId="3515998065" sldId="284"/>
        </pc:sldMkLst>
        <pc:spChg chg="mod">
          <ac:chgData name="Brown, Rob NORSKE-PTP/O/OO" userId="1fd2a852-2069-410f-bcb3-a33b4fcd9784" providerId="ADAL" clId="{33B4DA9E-8BE8-4020-8BE1-9BA5E74D7B23}" dt="2022-01-18T19:34:36.541" v="1525" actId="20577"/>
          <ac:spMkLst>
            <pc:docMk/>
            <pc:sldMk cId="3515998065" sldId="284"/>
            <ac:spMk id="6" creationId="{FA43B638-CDB2-4319-80E3-6F4DBAF4A480}"/>
          </ac:spMkLst>
        </pc:spChg>
        <pc:spChg chg="mod">
          <ac:chgData name="Brown, Rob NORSKE-PTP/O/OO" userId="1fd2a852-2069-410f-bcb3-a33b4fcd9784" providerId="ADAL" clId="{33B4DA9E-8BE8-4020-8BE1-9BA5E74D7B23}" dt="2022-01-18T19:49:06.513" v="2241" actId="20577"/>
          <ac:spMkLst>
            <pc:docMk/>
            <pc:sldMk cId="3515998065" sldId="284"/>
            <ac:spMk id="7" creationId="{FE00A7E2-3DA7-454C-BB6F-CA8634DF17CB}"/>
          </ac:spMkLst>
        </pc:spChg>
        <pc:spChg chg="mod">
          <ac:chgData name="Brown, Rob NORSKE-PTP/O/OO" userId="1fd2a852-2069-410f-bcb3-a33b4fcd9784" providerId="ADAL" clId="{33B4DA9E-8BE8-4020-8BE1-9BA5E74D7B23}" dt="2022-01-10T20:24:44.555" v="105" actId="20577"/>
          <ac:spMkLst>
            <pc:docMk/>
            <pc:sldMk cId="3515998065" sldId="284"/>
            <ac:spMk id="8" creationId="{00000000-0000-0000-0000-000000000000}"/>
          </ac:spMkLst>
        </pc:spChg>
        <pc:spChg chg="mod">
          <ac:chgData name="Brown, Rob NORSKE-PTP/O/OO" userId="1fd2a852-2069-410f-bcb3-a33b4fcd9784" providerId="ADAL" clId="{33B4DA9E-8BE8-4020-8BE1-9BA5E74D7B23}" dt="2022-01-18T19:24:23.901" v="1048" actId="13926"/>
          <ac:spMkLst>
            <pc:docMk/>
            <pc:sldMk cId="3515998065" sldId="284"/>
            <ac:spMk id="9" creationId="{C33FFFD4-9394-4E46-9D20-B199C5BA83AD}"/>
          </ac:spMkLst>
        </pc:spChg>
        <pc:spChg chg="mod">
          <ac:chgData name="Brown, Rob NORSKE-PTP/O/OO" userId="1fd2a852-2069-410f-bcb3-a33b4fcd9784" providerId="ADAL" clId="{33B4DA9E-8BE8-4020-8BE1-9BA5E74D7B23}" dt="2022-01-10T20:50:31.981" v="427" actId="20577"/>
          <ac:spMkLst>
            <pc:docMk/>
            <pc:sldMk cId="3515998065" sldId="284"/>
            <ac:spMk id="13" creationId="{6D233134-CB84-4874-AB4A-024096E771D4}"/>
          </ac:spMkLst>
        </pc:spChg>
        <pc:picChg chg="mod">
          <ac:chgData name="Brown, Rob NORSKE-PTP/O/OO" userId="1fd2a852-2069-410f-bcb3-a33b4fcd9784" providerId="ADAL" clId="{33B4DA9E-8BE8-4020-8BE1-9BA5E74D7B23}" dt="2022-01-18T19:27:04.675" v="1106" actId="1076"/>
          <ac:picMkLst>
            <pc:docMk/>
            <pc:sldMk cId="3515998065" sldId="284"/>
            <ac:picMk id="3" creationId="{278B238A-8E69-4F39-9909-27B94A6321E0}"/>
          </ac:picMkLst>
        </pc:picChg>
        <pc:picChg chg="mod">
          <ac:chgData name="Brown, Rob NORSKE-PTP/O/OO" userId="1fd2a852-2069-410f-bcb3-a33b4fcd9784" providerId="ADAL" clId="{33B4DA9E-8BE8-4020-8BE1-9BA5E74D7B23}" dt="2022-01-18T19:27:15.463" v="1107" actId="1076"/>
          <ac:picMkLst>
            <pc:docMk/>
            <pc:sldMk cId="3515998065" sldId="284"/>
            <ac:picMk id="14" creationId="{FE7A4C28-A56F-4706-A77F-D58C515F9639}"/>
          </ac:picMkLst>
        </pc:picChg>
        <pc:picChg chg="add del mod">
          <ac:chgData name="Brown, Rob NORSKE-PTP/O/OO" userId="1fd2a852-2069-410f-bcb3-a33b4fcd9784" providerId="ADAL" clId="{33B4DA9E-8BE8-4020-8BE1-9BA5E74D7B23}" dt="2022-01-10T20:47:31.818" v="407" actId="478"/>
          <ac:picMkLst>
            <pc:docMk/>
            <pc:sldMk cId="3515998065" sldId="284"/>
            <ac:picMk id="15" creationId="{F59C6768-0F88-4478-842F-2B95598759D8}"/>
          </ac:picMkLst>
        </pc:picChg>
      </pc:sldChg>
      <pc:sldMasterChg chg="modSldLayout">
        <pc:chgData name="Brown, Rob NORSKE-PTP/O/OO" userId="1fd2a852-2069-410f-bcb3-a33b4fcd9784" providerId="ADAL" clId="{33B4DA9E-8BE8-4020-8BE1-9BA5E74D7B23}" dt="2022-01-10T20:24:04.187" v="82" actId="20577"/>
        <pc:sldMasterMkLst>
          <pc:docMk/>
          <pc:sldMasterMk cId="1571267364" sldId="2147484159"/>
        </pc:sldMasterMkLst>
        <pc:sldLayoutChg chg="addSp delSp modSp mod">
          <pc:chgData name="Brown, Rob NORSKE-PTP/O/OO" userId="1fd2a852-2069-410f-bcb3-a33b4fcd9784" providerId="ADAL" clId="{33B4DA9E-8BE8-4020-8BE1-9BA5E74D7B23}" dt="2022-01-10T20:24:04.187" v="82" actId="20577"/>
          <pc:sldLayoutMkLst>
            <pc:docMk/>
            <pc:sldMasterMk cId="1571267364" sldId="2147484159"/>
            <pc:sldLayoutMk cId="3061130380" sldId="2147484165"/>
          </pc:sldLayoutMkLst>
          <pc:spChg chg="add mod">
            <ac:chgData name="Brown, Rob NORSKE-PTP/O/OO" userId="1fd2a852-2069-410f-bcb3-a33b4fcd9784" providerId="ADAL" clId="{33B4DA9E-8BE8-4020-8BE1-9BA5E74D7B23}" dt="2022-01-10T20:24:04.187" v="82" actId="20577"/>
            <ac:spMkLst>
              <pc:docMk/>
              <pc:sldMasterMk cId="1571267364" sldId="2147484159"/>
              <pc:sldLayoutMk cId="3061130380" sldId="2147484165"/>
              <ac:spMk id="8" creationId="{FC58AEFF-3578-482E-A0A0-CC5CE755117C}"/>
            </ac:spMkLst>
          </pc:spChg>
          <pc:picChg chg="del">
            <ac:chgData name="Brown, Rob NORSKE-PTP/O/OO" userId="1fd2a852-2069-410f-bcb3-a33b4fcd9784" providerId="ADAL" clId="{33B4DA9E-8BE8-4020-8BE1-9BA5E74D7B23}" dt="2022-01-10T20:22:30.847" v="52" actId="478"/>
            <ac:picMkLst>
              <pc:docMk/>
              <pc:sldMasterMk cId="1571267364" sldId="2147484159"/>
              <pc:sldLayoutMk cId="3061130380" sldId="2147484165"/>
              <ac:picMk id="6" creationId="{15DD493A-DF09-4C6C-8CED-A0A0ED097160}"/>
            </ac:picMkLst>
          </pc:picChg>
          <pc:picChg chg="mod">
            <ac:chgData name="Brown, Rob NORSKE-PTP/O/OO" userId="1fd2a852-2069-410f-bcb3-a33b4fcd9784" providerId="ADAL" clId="{33B4DA9E-8BE8-4020-8BE1-9BA5E74D7B23}" dt="2022-01-10T20:22:40.755" v="53" actId="1076"/>
            <ac:picMkLst>
              <pc:docMk/>
              <pc:sldMasterMk cId="1571267364" sldId="2147484159"/>
              <pc:sldLayoutMk cId="3061130380" sldId="2147484165"/>
              <ac:picMk id="9" creationId="{9C4B5CA8-D63B-E642-9140-81F1E37E679C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1/19/22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9301951" y="6298824"/>
            <a:ext cx="1360497" cy="480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58AEFF-3578-482E-A0A0-CC5CE755117C}"/>
              </a:ext>
            </a:extLst>
          </p:cNvPr>
          <p:cNvSpPr txBox="1"/>
          <p:nvPr userDrawn="1"/>
        </p:nvSpPr>
        <p:spPr>
          <a:xfrm>
            <a:off x="8343039" y="6471222"/>
            <a:ext cx="286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 </a:t>
            </a:r>
            <a:r>
              <a:rPr lang="en-GB" sz="1400" dirty="0" err="1"/>
              <a:t>w</a:t>
            </a:r>
            <a:r>
              <a:rPr lang="en-GB" sz="1400" dirty="0"/>
              <a:t> </a:t>
            </a:r>
            <a:r>
              <a:rPr lang="en-GB" sz="1400" dirty="0" err="1"/>
              <a:t>w</a:t>
            </a:r>
            <a:r>
              <a:rPr lang="en-GB" sz="1400" dirty="0"/>
              <a:t> . g e t			         . c o m</a:t>
            </a:r>
          </a:p>
        </p:txBody>
      </p:sp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40587A-9D8B-412D-8CEC-5F13A49DB448}"/>
              </a:ext>
            </a:extLst>
          </p:cNvPr>
          <p:cNvSpPr txBox="1"/>
          <p:nvPr/>
        </p:nvSpPr>
        <p:spPr>
          <a:xfrm>
            <a:off x="4962515" y="6170782"/>
            <a:ext cx="2266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 </a:t>
            </a:r>
            <a:r>
              <a:rPr lang="en-GB" sz="1400" dirty="0" err="1"/>
              <a:t>w</a:t>
            </a:r>
            <a:r>
              <a:rPr lang="en-GB" sz="1400" dirty="0"/>
              <a:t> </a:t>
            </a:r>
            <a:r>
              <a:rPr lang="en-GB" sz="1400" dirty="0" err="1"/>
              <a:t>w</a:t>
            </a:r>
            <a:r>
              <a:rPr lang="en-GB" sz="1400" dirty="0"/>
              <a:t> . g e t b s a f er . c o 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02979" y="270001"/>
            <a:ext cx="8769005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Psychological Safety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43B638-CDB2-4319-80E3-6F4DBAF4A480}"/>
              </a:ext>
            </a:extLst>
          </p:cNvPr>
          <p:cNvSpPr txBox="1">
            <a:spLocks/>
          </p:cNvSpPr>
          <p:nvPr/>
        </p:nvSpPr>
        <p:spPr bwMode="auto">
          <a:xfrm>
            <a:off x="505619" y="3448209"/>
            <a:ext cx="5603907" cy="26759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SIGNS OF POOR PSYCHOLOGICAL SAFETY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Meetings lack engagement, few questions are asked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Leaders and managers dominate discussions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Blame culture, mistakes are covered up/ not discussed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Feedback is not given or is not constructive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Help/advice is not sought/support is not offered within the team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Hot topics or difficult discussions are brushed over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Alternative points of view or challenges are seldom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6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6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FE00A7E2-3DA7-454C-BB6F-CA8634DF17CB}"/>
              </a:ext>
            </a:extLst>
          </p:cNvPr>
          <p:cNvSpPr txBox="1">
            <a:spLocks/>
          </p:cNvSpPr>
          <p:nvPr/>
        </p:nvSpPr>
        <p:spPr bwMode="auto">
          <a:xfrm>
            <a:off x="6326010" y="3448209"/>
            <a:ext cx="5588000" cy="29754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TIPS FOR IMPROVING PSYCHOLOGICAL SAFETY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Leaders encourage healthy conversations, intervening only if discussions becoming negative or destructive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Leaders invite engagement, views and opinions and create an environment in which these can be heard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Encourage respectful feedback, between employees and to Leaders and Managers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Create a team culture, where all individuals are connected and valued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Build a transparent team, where mistakes are ok and discussed openly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33FFFD4-9394-4E46-9D20-B199C5BA83AD}"/>
              </a:ext>
            </a:extLst>
          </p:cNvPr>
          <p:cNvSpPr txBox="1">
            <a:spLocks/>
          </p:cNvSpPr>
          <p:nvPr/>
        </p:nvSpPr>
        <p:spPr bwMode="auto">
          <a:xfrm>
            <a:off x="6266341" y="805765"/>
            <a:ext cx="5646478" cy="26845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WHY IS THIS IMPORTANT?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Encourages inclusivity in the workplace where all feel like an integrated part of the team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Enhances individual engagement, lowering the barriers to participation, contribution and collaboration within the team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Fosters a safe environment for individual expression leading to increased creativity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Improved individual wellbeing through avoiding unnecessary internal stresses leading to increased employee loyalty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600" dirty="0">
              <a:highlight>
                <a:srgbClr val="FFFF00"/>
              </a:highlight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495663" y="3485385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D233134-CB84-4874-AB4A-024096E771D4}"/>
              </a:ext>
            </a:extLst>
          </p:cNvPr>
          <p:cNvSpPr txBox="1">
            <a:spLocks/>
          </p:cNvSpPr>
          <p:nvPr/>
        </p:nvSpPr>
        <p:spPr bwMode="auto">
          <a:xfrm>
            <a:off x="505619" y="824809"/>
            <a:ext cx="5420042" cy="26796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WHAT IS PSYCHOLOGICAL SAFETY?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“</a:t>
            </a:r>
            <a:r>
              <a:rPr lang="en-GB" sz="1600" i="1" dirty="0"/>
              <a:t>A shared belief held by members of a team that the team is safe for interpersonal risk taking” </a:t>
            </a:r>
            <a:r>
              <a:rPr lang="en-GB" sz="1600" dirty="0"/>
              <a:t>(ref. A Edmundson, 1999)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i="1" dirty="0"/>
              <a:t>Psychological safety is a belief that one will not be punished or humiliated for speaking up with ideas, questions, concerns or mistakes </a:t>
            </a:r>
            <a:r>
              <a:rPr lang="en-GB" sz="1600" dirty="0"/>
              <a:t>(ref. A Edmundson, </a:t>
            </a:r>
            <a:r>
              <a:rPr lang="en-GB" sz="1600"/>
              <a:t>1999)</a:t>
            </a:r>
            <a:endParaRPr lang="en-GB" sz="16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i="1" dirty="0"/>
              <a:t>Team members feel safe to take risks and be vulnerable in front of each other </a:t>
            </a:r>
            <a:r>
              <a:rPr lang="en-GB" sz="1600" dirty="0"/>
              <a:t>(ref. What makes a Google team effective? Google, 2015)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6FB928B9-55DC-4825-BD6F-0BDFADBC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46" y="3678151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E7A4C28-A56F-4706-A77F-D58C515F9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524" b="89868" l="9910" r="89640">
                        <a14:foregroundMark x1="33333" y1="9251" x2="56757" y2="6608"/>
                        <a14:foregroundMark x1="56757" y1="6608" x2="66667" y2="10132"/>
                        <a14:foregroundMark x1="38288" y1="31718" x2="39640" y2="31718"/>
                        <a14:foregroundMark x1="49550" y1="58590" x2="49550" y2="58590"/>
                        <a14:foregroundMark x1="53604" y1="3524" x2="51351" y2="3965"/>
                      </a14:backgroundRemoval>
                    </a14:imgEffect>
                  </a14:imgLayer>
                </a14:imgProps>
              </a:ext>
            </a:extLst>
          </a:blip>
          <a:srcRect l="8816" r="7787" b="20439"/>
          <a:stretch/>
        </p:blipFill>
        <p:spPr>
          <a:xfrm>
            <a:off x="2116940" y="1312117"/>
            <a:ext cx="1963666" cy="19155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8B238A-8E69-4F39-9909-27B94A6321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4000" y="1063043"/>
            <a:ext cx="3231160" cy="23044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E89736-FE1F-4406-9B84-D15BBC2052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4599" y="3917995"/>
            <a:ext cx="2548349" cy="25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4BC4D2790854BB2653DA8640BD991" ma:contentTypeVersion="13" ma:contentTypeDescription="Create a new document." ma:contentTypeScope="" ma:versionID="ae9386adf95962701d17039caf2af79b">
  <xsd:schema xmlns:xsd="http://www.w3.org/2001/XMLSchema" xmlns:xs="http://www.w3.org/2001/XMLSchema" xmlns:p="http://schemas.microsoft.com/office/2006/metadata/properties" xmlns:ns3="5df36e75-621e-47ad-8be2-d4b196b7572b" xmlns:ns4="aeaf1929-3672-4550-ab6a-d35aeff318ea" targetNamespace="http://schemas.microsoft.com/office/2006/metadata/properties" ma:root="true" ma:fieldsID="ec2230f2ccb12f278adfc15c30716d1d" ns3:_="" ns4:_="">
    <xsd:import namespace="5df36e75-621e-47ad-8be2-d4b196b7572b"/>
    <xsd:import namespace="aeaf1929-3672-4550-ab6a-d35aeff318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6e75-621e-47ad-8be2-d4b196b75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1929-3672-4550-ab6a-d35aeff31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7AC073-6C31-4131-B860-59F0B8021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36e75-621e-47ad-8be2-d4b196b7572b"/>
    <ds:schemaRef ds:uri="aeaf1929-3672-4550-ab6a-d35aeff31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D55F27-928A-4308-A3A2-2EBC8641D3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2242A-696E-4190-BAAA-C9BEFD500C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14415</TotalTime>
  <Words>324</Words>
  <Application>Microsoft Macintosh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Galaxsea Safety Moment - Risk Normalisation</dc:title>
  <dc:subject/>
  <dc:creator>Rob Brown</dc:creator>
  <cp:keywords/>
  <dc:description/>
  <cp:lastModifiedBy>Rob Brown</cp:lastModifiedBy>
  <cp:revision>258</cp:revision>
  <cp:lastPrinted>2014-07-21T13:54:58Z</cp:lastPrinted>
  <dcterms:created xsi:type="dcterms:W3CDTF">2012-11-28T11:53:27Z</dcterms:created>
  <dcterms:modified xsi:type="dcterms:W3CDTF">2022-01-19T15:33:37Z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  <property fmtid="{D5CDD505-2E9C-101B-9397-08002B2CF9AE}" pid="15" name="ContentTypeId">
    <vt:lpwstr>0x010100D034BC4D2790854BB2653DA8640BD991</vt:lpwstr>
  </property>
</Properties>
</file>